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3399750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1pPr>
    <a:lvl2pPr marL="541553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2pPr>
    <a:lvl3pPr marL="1083107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3pPr>
    <a:lvl4pPr marL="1624660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4pPr>
    <a:lvl5pPr marL="2166214" algn="ctr" rtl="0" fontAlgn="base">
      <a:spcBef>
        <a:spcPct val="0"/>
      </a:spcBef>
      <a:spcAft>
        <a:spcPct val="0"/>
      </a:spcAft>
      <a:defRPr sz="6870" kern="1200">
        <a:solidFill>
          <a:schemeClr val="tx1"/>
        </a:solidFill>
        <a:latin typeface="Arial" charset="0"/>
        <a:ea typeface="+mn-ea"/>
        <a:cs typeface="+mn-cs"/>
      </a:defRPr>
    </a:lvl5pPr>
    <a:lvl6pPr marL="2707767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6pPr>
    <a:lvl7pPr marL="3249320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7pPr>
    <a:lvl8pPr marL="3790874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8pPr>
    <a:lvl9pPr marL="4332427" algn="l" defTabSz="1083107" rtl="0" eaLnBrk="1" latinLnBrk="0" hangingPunct="1">
      <a:defRPr sz="687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 userDrawn="1">
          <p15:clr>
            <a:srgbClr val="A4A3A4"/>
          </p15:clr>
        </p15:guide>
        <p15:guide id="2" orient="horz" pos="22086" userDrawn="1">
          <p15:clr>
            <a:srgbClr val="A4A3A4"/>
          </p15:clr>
        </p15:guide>
        <p15:guide id="3" orient="horz" pos="2348" userDrawn="1">
          <p15:clr>
            <a:srgbClr val="A4A3A4"/>
          </p15:clr>
        </p15:guide>
        <p15:guide id="4" pos="73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82D"/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84" autoAdjust="0"/>
    <p:restoredTop sz="94660"/>
  </p:normalViewPr>
  <p:slideViewPr>
    <p:cSldViewPr snapToGrid="0" showGuides="1">
      <p:cViewPr varScale="1">
        <p:scale>
          <a:sx n="22" d="100"/>
          <a:sy n="22" d="100"/>
        </p:scale>
        <p:origin x="3834" y="126"/>
      </p:cViewPr>
      <p:guideLst>
        <p:guide orient="horz" pos="5289"/>
        <p:guide orient="horz" pos="22086"/>
        <p:guide orient="horz" pos="2348"/>
        <p:guide pos="7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32025" y="692150"/>
            <a:ext cx="22526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5DA07E-465E-4553-A51E-2A5FA60BC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654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1pPr>
    <a:lvl2pPr marL="541553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2pPr>
    <a:lvl3pPr marL="1083107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3pPr>
    <a:lvl4pPr marL="1624660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4pPr>
    <a:lvl5pPr marL="2166214" algn="l" rtl="0" fontAlgn="base">
      <a:spcBef>
        <a:spcPct val="30000"/>
      </a:spcBef>
      <a:spcAft>
        <a:spcPct val="0"/>
      </a:spcAft>
      <a:defRPr sz="1421" kern="1200">
        <a:solidFill>
          <a:schemeClr val="tx1"/>
        </a:solidFill>
        <a:latin typeface="Arial" charset="0"/>
        <a:ea typeface="+mn-ea"/>
        <a:cs typeface="+mn-cs"/>
      </a:defRPr>
    </a:lvl5pPr>
    <a:lvl6pPr marL="2707767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6pPr>
    <a:lvl7pPr marL="3249320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7pPr>
    <a:lvl8pPr marL="3790874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8pPr>
    <a:lvl9pPr marL="4332427" algn="l" defTabSz="1083107" rtl="0" eaLnBrk="1" latinLnBrk="0" hangingPunct="1">
      <a:defRPr sz="14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5354E-EB7A-4613-837A-B85956EC7E3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32025" y="692150"/>
            <a:ext cx="2252663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96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156" y="11182555"/>
            <a:ext cx="19891438" cy="771679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0050" y="20400044"/>
            <a:ext cx="16379650" cy="92004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00212" indent="0" algn="ctr">
              <a:buNone/>
              <a:defRPr/>
            </a:lvl2pPr>
            <a:lvl3pPr marL="1000423" indent="0" algn="ctr">
              <a:buNone/>
              <a:defRPr/>
            </a:lvl3pPr>
            <a:lvl4pPr marL="1500635" indent="0" algn="ctr">
              <a:buNone/>
              <a:defRPr/>
            </a:lvl4pPr>
            <a:lvl5pPr marL="2000847" indent="0" algn="ctr">
              <a:buNone/>
              <a:defRPr/>
            </a:lvl5pPr>
            <a:lvl6pPr marL="2501059" indent="0" algn="ctr">
              <a:buNone/>
              <a:defRPr/>
            </a:lvl6pPr>
            <a:lvl7pPr marL="3001270" indent="0" algn="ctr">
              <a:buNone/>
              <a:defRPr/>
            </a:lvl7pPr>
            <a:lvl8pPr marL="3501482" indent="0" algn="ctr">
              <a:buNone/>
              <a:defRPr/>
            </a:lvl8pPr>
            <a:lvl9pPr marL="400169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597" y="1442180"/>
            <a:ext cx="21058559" cy="59990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597" y="8400131"/>
            <a:ext cx="21058559" cy="237582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7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64949" y="1442179"/>
            <a:ext cx="5264206" cy="3071615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597" y="1442179"/>
            <a:ext cx="15627621" cy="307161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8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597" y="1442180"/>
            <a:ext cx="21058559" cy="59990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0597" y="8400131"/>
            <a:ext cx="21058559" cy="237582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8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944" y="23133388"/>
            <a:ext cx="19889700" cy="7150491"/>
          </a:xfrm>
          <a:prstGeom prst="rect">
            <a:avLst/>
          </a:prstGeom>
        </p:spPr>
        <p:txBody>
          <a:bodyPr anchor="t"/>
          <a:lstStyle>
            <a:lvl1pPr algn="l">
              <a:defRPr sz="4376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7944" y="15258033"/>
            <a:ext cx="19889700" cy="78753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88"/>
            </a:lvl1pPr>
            <a:lvl2pPr marL="500212" indent="0">
              <a:buNone/>
              <a:defRPr sz="1970"/>
            </a:lvl2pPr>
            <a:lvl3pPr marL="1000423" indent="0">
              <a:buNone/>
              <a:defRPr sz="1750"/>
            </a:lvl3pPr>
            <a:lvl4pPr marL="1500635" indent="0">
              <a:buNone/>
              <a:defRPr sz="1531"/>
            </a:lvl4pPr>
            <a:lvl5pPr marL="2000847" indent="0">
              <a:buNone/>
              <a:defRPr sz="1531"/>
            </a:lvl5pPr>
            <a:lvl6pPr marL="2501059" indent="0">
              <a:buNone/>
              <a:defRPr sz="1531"/>
            </a:lvl6pPr>
            <a:lvl7pPr marL="3001270" indent="0">
              <a:buNone/>
              <a:defRPr sz="1531"/>
            </a:lvl7pPr>
            <a:lvl8pPr marL="3501482" indent="0">
              <a:buNone/>
              <a:defRPr sz="1531"/>
            </a:lvl8pPr>
            <a:lvl9pPr marL="4001694" indent="0">
              <a:buNone/>
              <a:defRPr sz="15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403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597" y="1442180"/>
            <a:ext cx="21058559" cy="59990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597" y="8400131"/>
            <a:ext cx="10445045" cy="23758203"/>
          </a:xfrm>
          <a:prstGeom prst="rect">
            <a:avLst/>
          </a:prstGeom>
        </p:spPr>
        <p:txBody>
          <a:bodyPr/>
          <a:lstStyle>
            <a:lvl1pPr>
              <a:defRPr sz="3063"/>
            </a:lvl1pPr>
            <a:lvl2pPr>
              <a:defRPr sz="2626"/>
            </a:lvl2pPr>
            <a:lvl3pPr>
              <a:defRPr sz="2188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82373" y="8400131"/>
            <a:ext cx="10446782" cy="23758203"/>
          </a:xfrm>
          <a:prstGeom prst="rect">
            <a:avLst/>
          </a:prstGeom>
        </p:spPr>
        <p:txBody>
          <a:bodyPr/>
          <a:lstStyle>
            <a:lvl1pPr>
              <a:defRPr sz="3063"/>
            </a:lvl1pPr>
            <a:lvl2pPr>
              <a:defRPr sz="2626"/>
            </a:lvl2pPr>
            <a:lvl3pPr>
              <a:defRPr sz="2188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597" y="1442180"/>
            <a:ext cx="21058559" cy="5999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595" y="8058463"/>
            <a:ext cx="10339102" cy="3358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26" b="1"/>
            </a:lvl1pPr>
            <a:lvl2pPr marL="500212" indent="0">
              <a:buNone/>
              <a:defRPr sz="2188" b="1"/>
            </a:lvl2pPr>
            <a:lvl3pPr marL="1000423" indent="0">
              <a:buNone/>
              <a:defRPr sz="1970" b="1"/>
            </a:lvl3pPr>
            <a:lvl4pPr marL="1500635" indent="0">
              <a:buNone/>
              <a:defRPr sz="1750" b="1"/>
            </a:lvl4pPr>
            <a:lvl5pPr marL="2000847" indent="0">
              <a:buNone/>
              <a:defRPr sz="1750" b="1"/>
            </a:lvl5pPr>
            <a:lvl6pPr marL="2501059" indent="0">
              <a:buNone/>
              <a:defRPr sz="1750" b="1"/>
            </a:lvl6pPr>
            <a:lvl7pPr marL="3001270" indent="0">
              <a:buNone/>
              <a:defRPr sz="1750" b="1"/>
            </a:lvl7pPr>
            <a:lvl8pPr marL="3501482" indent="0">
              <a:buNone/>
              <a:defRPr sz="1750" b="1"/>
            </a:lvl8pPr>
            <a:lvl9pPr marL="4001694" indent="0">
              <a:buNone/>
              <a:defRPr sz="17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0595" y="11416623"/>
            <a:ext cx="10339102" cy="20741708"/>
          </a:xfrm>
          <a:prstGeom prst="rect">
            <a:avLst/>
          </a:prstGeom>
        </p:spPr>
        <p:txBody>
          <a:bodyPr/>
          <a:lstStyle>
            <a:lvl1pPr>
              <a:defRPr sz="2626"/>
            </a:lvl1pPr>
            <a:lvl2pPr>
              <a:defRPr sz="2188"/>
            </a:lvl2pPr>
            <a:lvl3pPr>
              <a:defRPr sz="197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86581" y="8058463"/>
            <a:ext cx="10342575" cy="3358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26" b="1"/>
            </a:lvl1pPr>
            <a:lvl2pPr marL="500212" indent="0">
              <a:buNone/>
              <a:defRPr sz="2188" b="1"/>
            </a:lvl2pPr>
            <a:lvl3pPr marL="1000423" indent="0">
              <a:buNone/>
              <a:defRPr sz="1970" b="1"/>
            </a:lvl3pPr>
            <a:lvl4pPr marL="1500635" indent="0">
              <a:buNone/>
              <a:defRPr sz="1750" b="1"/>
            </a:lvl4pPr>
            <a:lvl5pPr marL="2000847" indent="0">
              <a:buNone/>
              <a:defRPr sz="1750" b="1"/>
            </a:lvl5pPr>
            <a:lvl6pPr marL="2501059" indent="0">
              <a:buNone/>
              <a:defRPr sz="1750" b="1"/>
            </a:lvl6pPr>
            <a:lvl7pPr marL="3001270" indent="0">
              <a:buNone/>
              <a:defRPr sz="1750" b="1"/>
            </a:lvl7pPr>
            <a:lvl8pPr marL="3501482" indent="0">
              <a:buNone/>
              <a:defRPr sz="1750" b="1"/>
            </a:lvl8pPr>
            <a:lvl9pPr marL="4001694" indent="0">
              <a:buNone/>
              <a:defRPr sz="17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86581" y="11416623"/>
            <a:ext cx="10342575" cy="20741708"/>
          </a:xfrm>
          <a:prstGeom prst="rect">
            <a:avLst/>
          </a:prstGeom>
        </p:spPr>
        <p:txBody>
          <a:bodyPr/>
          <a:lstStyle>
            <a:lvl1pPr>
              <a:defRPr sz="2626"/>
            </a:lvl1pPr>
            <a:lvl2pPr>
              <a:defRPr sz="2188"/>
            </a:lvl2pPr>
            <a:lvl3pPr>
              <a:defRPr sz="197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2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597" y="1442180"/>
            <a:ext cx="21058559" cy="59990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1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6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595" y="1432744"/>
            <a:ext cx="7697446" cy="6100947"/>
          </a:xfrm>
          <a:prstGeom prst="rect">
            <a:avLst/>
          </a:prstGeom>
        </p:spPr>
        <p:txBody>
          <a:bodyPr anchor="b"/>
          <a:lstStyle>
            <a:lvl1pPr algn="l">
              <a:defRPr sz="2188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9403" y="1432745"/>
            <a:ext cx="13079754" cy="30725589"/>
          </a:xfrm>
          <a:prstGeom prst="rect">
            <a:avLst/>
          </a:prstGeom>
        </p:spPr>
        <p:txBody>
          <a:bodyPr/>
          <a:lstStyle>
            <a:lvl1pPr>
              <a:defRPr sz="3501"/>
            </a:lvl1pPr>
            <a:lvl2pPr>
              <a:defRPr sz="3063"/>
            </a:lvl2pPr>
            <a:lvl3pPr>
              <a:defRPr sz="2626"/>
            </a:lvl3pPr>
            <a:lvl4pPr>
              <a:defRPr sz="2188"/>
            </a:lvl4pPr>
            <a:lvl5pPr>
              <a:defRPr sz="2188"/>
            </a:lvl5pPr>
            <a:lvl6pPr>
              <a:defRPr sz="2188"/>
            </a:lvl6pPr>
            <a:lvl7pPr>
              <a:defRPr sz="2188"/>
            </a:lvl7pPr>
            <a:lvl8pPr>
              <a:defRPr sz="2188"/>
            </a:lvl8pPr>
            <a:lvl9pPr>
              <a:defRPr sz="21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95" y="7533691"/>
            <a:ext cx="7697446" cy="24624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1"/>
            </a:lvl1pPr>
            <a:lvl2pPr marL="500212" indent="0">
              <a:buNone/>
              <a:defRPr sz="1313"/>
            </a:lvl2pPr>
            <a:lvl3pPr marL="1000423" indent="0">
              <a:buNone/>
              <a:defRPr sz="1094"/>
            </a:lvl3pPr>
            <a:lvl4pPr marL="1500635" indent="0">
              <a:buNone/>
              <a:defRPr sz="984"/>
            </a:lvl4pPr>
            <a:lvl5pPr marL="2000847" indent="0">
              <a:buNone/>
              <a:defRPr sz="984"/>
            </a:lvl5pPr>
            <a:lvl6pPr marL="2501059" indent="0">
              <a:buNone/>
              <a:defRPr sz="984"/>
            </a:lvl6pPr>
            <a:lvl7pPr marL="3001270" indent="0">
              <a:buNone/>
              <a:defRPr sz="984"/>
            </a:lvl7pPr>
            <a:lvl8pPr marL="3501482" indent="0">
              <a:buNone/>
              <a:defRPr sz="984"/>
            </a:lvl8pPr>
            <a:lvl9pPr marL="4001694" indent="0">
              <a:buNone/>
              <a:defRPr sz="98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765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860" y="25200385"/>
            <a:ext cx="14040197" cy="2974967"/>
          </a:xfrm>
          <a:prstGeom prst="rect">
            <a:avLst/>
          </a:prstGeom>
        </p:spPr>
        <p:txBody>
          <a:bodyPr anchor="b"/>
          <a:lstStyle>
            <a:lvl1pPr algn="l">
              <a:defRPr sz="2188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6860" y="3216589"/>
            <a:ext cx="14040197" cy="216005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1"/>
            </a:lvl1pPr>
            <a:lvl2pPr marL="500212" indent="0">
              <a:buNone/>
              <a:defRPr sz="3063"/>
            </a:lvl2pPr>
            <a:lvl3pPr marL="1000423" indent="0">
              <a:buNone/>
              <a:defRPr sz="2626"/>
            </a:lvl3pPr>
            <a:lvl4pPr marL="1500635" indent="0">
              <a:buNone/>
              <a:defRPr sz="2188"/>
            </a:lvl4pPr>
            <a:lvl5pPr marL="2000847" indent="0">
              <a:buNone/>
              <a:defRPr sz="2188"/>
            </a:lvl5pPr>
            <a:lvl6pPr marL="2501059" indent="0">
              <a:buNone/>
              <a:defRPr sz="2188"/>
            </a:lvl6pPr>
            <a:lvl7pPr marL="3001270" indent="0">
              <a:buNone/>
              <a:defRPr sz="2188"/>
            </a:lvl7pPr>
            <a:lvl8pPr marL="3501482" indent="0">
              <a:buNone/>
              <a:defRPr sz="2188"/>
            </a:lvl8pPr>
            <a:lvl9pPr marL="4001694" indent="0">
              <a:buNone/>
              <a:defRPr sz="218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6860" y="28175353"/>
            <a:ext cx="14040197" cy="42246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1"/>
            </a:lvl1pPr>
            <a:lvl2pPr marL="500212" indent="0">
              <a:buNone/>
              <a:defRPr sz="1313"/>
            </a:lvl2pPr>
            <a:lvl3pPr marL="1000423" indent="0">
              <a:buNone/>
              <a:defRPr sz="1094"/>
            </a:lvl3pPr>
            <a:lvl4pPr marL="1500635" indent="0">
              <a:buNone/>
              <a:defRPr sz="984"/>
            </a:lvl4pPr>
            <a:lvl5pPr marL="2000847" indent="0">
              <a:buNone/>
              <a:defRPr sz="984"/>
            </a:lvl5pPr>
            <a:lvl6pPr marL="2501059" indent="0">
              <a:buNone/>
              <a:defRPr sz="984"/>
            </a:lvl6pPr>
            <a:lvl7pPr marL="3001270" indent="0">
              <a:buNone/>
              <a:defRPr sz="984"/>
            </a:lvl7pPr>
            <a:lvl8pPr marL="3501482" indent="0">
              <a:buNone/>
              <a:defRPr sz="984"/>
            </a:lvl8pPr>
            <a:lvl9pPr marL="4001694" indent="0">
              <a:buNone/>
              <a:defRPr sz="98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345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egaprint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>
            <a:hlinkClick r:id="rId14"/>
          </p:cNvPr>
          <p:cNvGraphicFramePr>
            <a:graphicFrameLocks noChangeAspect="1"/>
          </p:cNvGraphicFramePr>
          <p:nvPr userDrawn="1"/>
        </p:nvGraphicFramePr>
        <p:xfrm>
          <a:off x="17697873" y="35454202"/>
          <a:ext cx="2961225" cy="164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orelDRAW" r:id="rId15" imgW="8828280" imgH="313200" progId="CorelDraw.Graphic.15">
                  <p:embed/>
                </p:oleObj>
              </mc:Choice>
              <mc:Fallback>
                <p:oleObj name="CorelDRAW" r:id="rId15" imgW="8828280" imgH="313200" progId="CorelDraw.Graphic.15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17697873" y="35454202"/>
                        <a:ext cx="2961225" cy="164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20643124" y="35388134"/>
            <a:ext cx="1685374" cy="25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443" tIns="42221" rIns="84443" bIns="42221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85763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771525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115728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543050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20002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4574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9146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371850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094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+mj-lt"/>
          <a:ea typeface="+mj-ea"/>
          <a:cs typeface="+mj-cs"/>
        </a:defRPr>
      </a:lvl1pPr>
      <a:lvl2pPr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2pPr>
      <a:lvl3pPr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3pPr>
      <a:lvl4pPr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4pPr>
      <a:lvl5pPr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5pPr>
      <a:lvl6pPr marL="500212"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6pPr>
      <a:lvl7pPr marL="1000423"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7pPr>
      <a:lvl8pPr marL="1500635"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8pPr>
      <a:lvl9pPr marL="2000847" algn="ctr" defTabSz="3230534" rtl="0" fontAlgn="base">
        <a:spcBef>
          <a:spcPct val="0"/>
        </a:spcBef>
        <a:spcAft>
          <a:spcPct val="0"/>
        </a:spcAft>
        <a:defRPr sz="15535">
          <a:solidFill>
            <a:schemeClr val="tx2"/>
          </a:solidFill>
          <a:latin typeface="Arial" charset="0"/>
        </a:defRPr>
      </a:lvl9pPr>
    </p:titleStyle>
    <p:bodyStyle>
      <a:lvl1pPr marL="1210582" indent="-1210582" algn="l" defTabSz="3230534" rtl="0" fontAlgn="base">
        <a:spcBef>
          <a:spcPct val="20000"/>
        </a:spcBef>
        <a:spcAft>
          <a:spcPct val="0"/>
        </a:spcAft>
        <a:buChar char="•"/>
        <a:defRPr sz="11378">
          <a:solidFill>
            <a:schemeClr val="tx1"/>
          </a:solidFill>
          <a:latin typeface="+mn-lt"/>
          <a:ea typeface="+mn-ea"/>
          <a:cs typeface="+mn-cs"/>
        </a:defRPr>
      </a:lvl1pPr>
      <a:lvl2pPr marL="2622638" indent="-1009109" algn="l" defTabSz="3230534" rtl="0" fontAlgn="base">
        <a:spcBef>
          <a:spcPct val="20000"/>
        </a:spcBef>
        <a:spcAft>
          <a:spcPct val="0"/>
        </a:spcAft>
        <a:buChar char="–"/>
        <a:defRPr sz="9847">
          <a:solidFill>
            <a:schemeClr val="tx1"/>
          </a:solidFill>
          <a:latin typeface="+mn-lt"/>
        </a:defRPr>
      </a:lvl2pPr>
      <a:lvl3pPr marL="4036431" indent="-805897" algn="l" defTabSz="3230534" rtl="0" fontAlgn="base">
        <a:spcBef>
          <a:spcPct val="20000"/>
        </a:spcBef>
        <a:spcAft>
          <a:spcPct val="0"/>
        </a:spcAft>
        <a:buChar char="•"/>
        <a:defRPr sz="8534">
          <a:solidFill>
            <a:schemeClr val="tx1"/>
          </a:solidFill>
          <a:latin typeface="+mn-lt"/>
        </a:defRPr>
      </a:lvl3pPr>
      <a:lvl4pPr marL="5649962" indent="-805897" algn="l" defTabSz="3230534" rtl="0" fontAlgn="base">
        <a:spcBef>
          <a:spcPct val="20000"/>
        </a:spcBef>
        <a:spcAft>
          <a:spcPct val="0"/>
        </a:spcAft>
        <a:buChar char="–"/>
        <a:defRPr sz="7002">
          <a:solidFill>
            <a:schemeClr val="tx1"/>
          </a:solidFill>
          <a:latin typeface="+mn-lt"/>
        </a:defRPr>
      </a:lvl4pPr>
      <a:lvl5pPr marL="7265229" indent="-805897" algn="l" defTabSz="3230534" rtl="0" fontAlgn="base">
        <a:spcBef>
          <a:spcPct val="20000"/>
        </a:spcBef>
        <a:spcAft>
          <a:spcPct val="0"/>
        </a:spcAft>
        <a:buChar char="»"/>
        <a:defRPr sz="7002">
          <a:solidFill>
            <a:schemeClr val="tx1"/>
          </a:solidFill>
          <a:latin typeface="+mn-lt"/>
        </a:defRPr>
      </a:lvl5pPr>
      <a:lvl6pPr marL="7765441" indent="-805897" algn="l" defTabSz="3230534" rtl="0" fontAlgn="base">
        <a:spcBef>
          <a:spcPct val="20000"/>
        </a:spcBef>
        <a:spcAft>
          <a:spcPct val="0"/>
        </a:spcAft>
        <a:buChar char="»"/>
        <a:defRPr sz="7002">
          <a:solidFill>
            <a:schemeClr val="tx1"/>
          </a:solidFill>
          <a:latin typeface="+mn-lt"/>
        </a:defRPr>
      </a:lvl6pPr>
      <a:lvl7pPr marL="8265652" indent="-805897" algn="l" defTabSz="3230534" rtl="0" fontAlgn="base">
        <a:spcBef>
          <a:spcPct val="20000"/>
        </a:spcBef>
        <a:spcAft>
          <a:spcPct val="0"/>
        </a:spcAft>
        <a:buChar char="»"/>
        <a:defRPr sz="7002">
          <a:solidFill>
            <a:schemeClr val="tx1"/>
          </a:solidFill>
          <a:latin typeface="+mn-lt"/>
        </a:defRPr>
      </a:lvl7pPr>
      <a:lvl8pPr marL="8765865" indent="-805897" algn="l" defTabSz="3230534" rtl="0" fontAlgn="base">
        <a:spcBef>
          <a:spcPct val="20000"/>
        </a:spcBef>
        <a:spcAft>
          <a:spcPct val="0"/>
        </a:spcAft>
        <a:buChar char="»"/>
        <a:defRPr sz="7002">
          <a:solidFill>
            <a:schemeClr val="tx1"/>
          </a:solidFill>
          <a:latin typeface="+mn-lt"/>
        </a:defRPr>
      </a:lvl8pPr>
      <a:lvl9pPr marL="9266077" indent="-805897" algn="l" defTabSz="3230534" rtl="0" fontAlgn="base">
        <a:spcBef>
          <a:spcPct val="20000"/>
        </a:spcBef>
        <a:spcAft>
          <a:spcPct val="0"/>
        </a:spcAft>
        <a:buChar char="»"/>
        <a:defRPr sz="700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1pPr>
      <a:lvl2pPr marL="500212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2pPr>
      <a:lvl3pPr marL="1000423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3pPr>
      <a:lvl4pPr marL="1500635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4pPr>
      <a:lvl5pPr marL="2000847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5pPr>
      <a:lvl6pPr marL="2501059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6pPr>
      <a:lvl7pPr marL="3001270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7pPr>
      <a:lvl8pPr marL="3501482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8pPr>
      <a:lvl9pPr marL="4001694" algn="l" defTabSz="1000423" rtl="0" eaLnBrk="1" latinLnBrk="0" hangingPunct="1">
        <a:defRPr sz="1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11930002" y="6038748"/>
            <a:ext cx="11009501" cy="2892274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7516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06409" y="6009223"/>
            <a:ext cx="11009502" cy="2895227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7516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80351" y="22600765"/>
            <a:ext cx="8661618" cy="63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71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Materials &amp; Methods</a:t>
            </a:r>
            <a:endParaRPr lang="en-US" altLang="en-US" sz="37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4813939" y="21226966"/>
            <a:ext cx="5241627" cy="63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71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Conclusion</a:t>
            </a:r>
            <a:endParaRPr lang="en-US" altLang="en-US" sz="37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64727" y="345976"/>
            <a:ext cx="22670299" cy="5290258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chemeClr val="accent5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67276" tIns="33637" rIns="67276" bIns="33637" anchor="ctr"/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7516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72871" y="1854783"/>
            <a:ext cx="21814063" cy="361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7429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r"/>
            <a:r>
              <a:rPr lang="en-US" altLang="en-US" sz="557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altLang="en-US" sz="5572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557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</a:p>
          <a:p>
            <a:pPr algn="r"/>
            <a:r>
              <a:rPr lang="en-US" altLang="tr-TR" sz="3501" baseline="300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</a:t>
            </a:r>
            <a:r>
              <a:rPr lang="en-US" altLang="tr-TR" sz="350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Izmir </a:t>
            </a:r>
            <a:r>
              <a:rPr lang="tr-TR" altLang="tr-TR" sz="350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Kâtip Çelebi</a:t>
            </a:r>
            <a:r>
              <a:rPr lang="en-US" altLang="tr-TR" sz="350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University, Dept. Of Biomedical Engineering, 35620 </a:t>
            </a:r>
            <a:r>
              <a:rPr lang="tr-TR" altLang="tr-TR" sz="350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Çiğli</a:t>
            </a:r>
            <a:r>
              <a:rPr lang="en-US" altLang="tr-TR" sz="350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, İzmir</a:t>
            </a:r>
          </a:p>
          <a:p>
            <a:pPr algn="r"/>
            <a:r>
              <a:rPr lang="en-US" altLang="en-US" sz="3063" b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(e-mail)</a:t>
            </a:r>
            <a:endParaRPr lang="en-US" altLang="en-US" sz="3063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altLang="en-US" sz="3501" dirty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5221216" y="20174080"/>
            <a:ext cx="4427073" cy="468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600" b="1" i="1" dirty="0" smtClean="0"/>
              <a:t>Figure 1. </a:t>
            </a:r>
            <a:r>
              <a:rPr lang="en-US" altLang="en-US" sz="2600" i="1" dirty="0" smtClean="0"/>
              <a:t>İzmir</a:t>
            </a:r>
            <a:endParaRPr lang="en-US" altLang="en-US" sz="2600" i="1" dirty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5220347" y="27765974"/>
            <a:ext cx="4428810" cy="63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71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altLang="en-US" sz="37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12327724" y="28524949"/>
            <a:ext cx="9852801" cy="65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005" tIns="22501" rIns="45005" bIns="22501">
            <a:spAutoFit/>
          </a:bodyPr>
          <a:lstStyle>
            <a:lvl1pPr marL="230188" indent="-230188" algn="l" defTabSz="412750">
              <a:defRPr>
                <a:solidFill>
                  <a:schemeClr val="tx1"/>
                </a:solidFill>
                <a:latin typeface="Arial" charset="0"/>
              </a:defRPr>
            </a:lvl1pPr>
            <a:lvl2pPr marL="436563" indent="-230188" algn="l" defTabSz="412750">
              <a:defRPr>
                <a:solidFill>
                  <a:schemeClr val="tx1"/>
                </a:solidFill>
                <a:latin typeface="Arial" charset="0"/>
              </a:defRPr>
            </a:lvl2pPr>
            <a:lvl3pPr marL="642938" indent="-230188" algn="l" defTabSz="412750">
              <a:defRPr>
                <a:solidFill>
                  <a:schemeClr val="tx1"/>
                </a:solidFill>
                <a:latin typeface="Arial" charset="0"/>
              </a:defRPr>
            </a:lvl3pPr>
            <a:lvl4pPr marL="846138" indent="-230188" algn="l" defTabSz="412750">
              <a:defRPr>
                <a:solidFill>
                  <a:schemeClr val="tx1"/>
                </a:solidFill>
                <a:latin typeface="Arial" charset="0"/>
              </a:defRPr>
            </a:lvl4pPr>
            <a:lvl5pPr marL="1052513" indent="-231775" algn="l" defTabSz="412750">
              <a:defRPr>
                <a:solidFill>
                  <a:schemeClr val="tx1"/>
                </a:solidFill>
                <a:latin typeface="Arial" charset="0"/>
              </a:defRPr>
            </a:lvl5pPr>
            <a:lvl6pPr marL="15097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9669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4241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881313" indent="-231775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endParaRPr lang="en-US" altLang="en-US" sz="2079" b="1" u="sng" dirty="0">
              <a:latin typeface="Times New Roman" pitchFamily="18" charset="0"/>
            </a:endParaRPr>
          </a:p>
          <a:p>
            <a:pPr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altLang="en-US" sz="2079" b="1" dirty="0">
              <a:latin typeface="Times New Roman" pitchFamily="18" charset="0"/>
            </a:endParaRP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12221780" y="7725171"/>
            <a:ext cx="10203631" cy="3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005" tIns="22501" rIns="45005" bIns="22501">
            <a:spAutoFit/>
          </a:bodyPr>
          <a:lstStyle>
            <a:lvl1pPr algn="l" defTabSz="412750">
              <a:defRPr>
                <a:solidFill>
                  <a:schemeClr val="tx1"/>
                </a:solidFill>
                <a:latin typeface="Arial" charset="0"/>
              </a:defRPr>
            </a:lvl1pPr>
            <a:lvl2pPr marL="206375" algn="l" defTabSz="412750">
              <a:defRPr>
                <a:solidFill>
                  <a:schemeClr val="tx1"/>
                </a:solidFill>
                <a:latin typeface="Arial" charset="0"/>
              </a:defRPr>
            </a:lvl2pPr>
            <a:lvl3pPr marL="412750" algn="l" defTabSz="412750">
              <a:defRPr>
                <a:solidFill>
                  <a:schemeClr val="tx1"/>
                </a:solidFill>
                <a:latin typeface="Arial" charset="0"/>
              </a:defRPr>
            </a:lvl3pPr>
            <a:lvl4pPr marL="615950" algn="l" defTabSz="412750">
              <a:defRPr>
                <a:solidFill>
                  <a:schemeClr val="tx1"/>
                </a:solidFill>
                <a:latin typeface="Arial" charset="0"/>
              </a:defRPr>
            </a:lvl4pPr>
            <a:lvl5pPr marL="820738" algn="l" defTabSz="412750">
              <a:defRPr>
                <a:solidFill>
                  <a:schemeClr val="tx1"/>
                </a:solidFill>
                <a:latin typeface="Arial" charset="0"/>
              </a:defRPr>
            </a:lvl5pPr>
            <a:lvl6pPr marL="12779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7351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1923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649538" defTabSz="41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endParaRPr lang="en-US" altLang="en-US" sz="1750" dirty="0">
              <a:latin typeface="Times New Roman" pitchFamily="18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560983" y="6469473"/>
            <a:ext cx="5241627" cy="466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altLang="en-US" sz="2600" b="1" i="1" dirty="0" smtClean="0"/>
              <a:t>Özet</a:t>
            </a:r>
          </a:p>
          <a:p>
            <a:pPr>
              <a:spcBef>
                <a:spcPct val="50000"/>
              </a:spcBef>
            </a:pPr>
            <a:r>
              <a:rPr lang="tr-TR" altLang="en-US" sz="2600" i="1" dirty="0" smtClean="0"/>
              <a:t>Türkçe</a:t>
            </a:r>
            <a:r>
              <a:rPr lang="tr-TR" altLang="en-US" sz="2600" i="1" dirty="0"/>
              <a:t>……</a:t>
            </a:r>
          </a:p>
          <a:p>
            <a:pPr>
              <a:spcBef>
                <a:spcPct val="50000"/>
              </a:spcBef>
            </a:pPr>
            <a:r>
              <a:rPr lang="tr-TR" altLang="en-US" sz="2600" i="1" dirty="0"/>
              <a:t>Anahtar Kelimeler:…..</a:t>
            </a:r>
            <a:endParaRPr lang="tr-TR" altLang="en-US" sz="2600" i="1" dirty="0"/>
          </a:p>
          <a:p>
            <a:pPr>
              <a:spcBef>
                <a:spcPct val="50000"/>
              </a:spcBef>
            </a:pPr>
            <a:endParaRPr lang="tr-TR" altLang="en-US" sz="2600" i="1" dirty="0" smtClean="0"/>
          </a:p>
          <a:p>
            <a:pPr>
              <a:spcBef>
                <a:spcPct val="50000"/>
              </a:spcBef>
            </a:pPr>
            <a:endParaRPr lang="tr-TR" altLang="en-US" sz="2600" i="1" dirty="0"/>
          </a:p>
          <a:p>
            <a:pPr>
              <a:spcBef>
                <a:spcPct val="50000"/>
              </a:spcBef>
            </a:pPr>
            <a:r>
              <a:rPr lang="en-US" altLang="en-US" sz="2600" b="1" i="1" dirty="0" smtClean="0"/>
              <a:t>Abstract</a:t>
            </a:r>
            <a:endParaRPr lang="en-US" altLang="en-US" sz="2600" i="1" dirty="0" smtClean="0"/>
          </a:p>
          <a:p>
            <a:pPr>
              <a:spcBef>
                <a:spcPct val="50000"/>
              </a:spcBef>
            </a:pPr>
            <a:r>
              <a:rPr lang="en-US" altLang="en-US" sz="2600" i="1" dirty="0" smtClean="0"/>
              <a:t>English…...</a:t>
            </a:r>
          </a:p>
          <a:p>
            <a:pPr>
              <a:spcBef>
                <a:spcPct val="50000"/>
              </a:spcBef>
            </a:pPr>
            <a:r>
              <a:rPr lang="en-US" altLang="en-US" sz="2600" i="1" dirty="0" smtClean="0"/>
              <a:t>Keywords: …..</a:t>
            </a:r>
            <a:endParaRPr lang="en-US" altLang="en-US" sz="2600" i="1" dirty="0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14631610" y="6469473"/>
            <a:ext cx="5606284" cy="63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71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Results and Discussion</a:t>
            </a:r>
            <a:endParaRPr lang="en-US" altLang="en-US" sz="37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ikÃ§Ã¼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71" y="791113"/>
            <a:ext cx="6072817" cy="287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/>
          <p:cNvSpPr/>
          <p:nvPr/>
        </p:nvSpPr>
        <p:spPr bwMode="auto">
          <a:xfrm>
            <a:off x="-1" y="35201656"/>
            <a:ext cx="23399751" cy="615434"/>
          </a:xfrm>
          <a:prstGeom prst="rect">
            <a:avLst/>
          </a:prstGeom>
          <a:solidFill>
            <a:srgbClr val="AC182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100039" tIns="50020" rIns="100039" bIns="500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3230534"/>
            <a:r>
              <a:rPr lang="tr-TR" sz="525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bme.ikc.edu.tr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2279071" y="11820673"/>
            <a:ext cx="7264178" cy="63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276" tIns="33637" rIns="67276" bIns="33637">
            <a:spAutoFit/>
          </a:bodyPr>
          <a:lstStyle>
            <a:lvl1pPr algn="l" defTabSz="2952750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2952750">
              <a:defRPr>
                <a:solidFill>
                  <a:schemeClr val="tx1"/>
                </a:solidFill>
                <a:latin typeface="Arial" charset="0"/>
              </a:defRPr>
            </a:lvl2pPr>
            <a:lvl3pPr marL="614363" algn="l" defTabSz="2952750">
              <a:defRPr>
                <a:solidFill>
                  <a:schemeClr val="tx1"/>
                </a:solidFill>
                <a:latin typeface="Arial" charset="0"/>
              </a:defRPr>
            </a:lvl3pPr>
            <a:lvl4pPr marL="922338" algn="l" defTabSz="2952750">
              <a:defRPr>
                <a:solidFill>
                  <a:schemeClr val="tx1"/>
                </a:solidFill>
                <a:latin typeface="Arial" charset="0"/>
              </a:defRPr>
            </a:lvl4pPr>
            <a:lvl5pPr marL="1230313" algn="l" defTabSz="2952750">
              <a:defRPr>
                <a:solidFill>
                  <a:schemeClr val="tx1"/>
                </a:solidFill>
                <a:latin typeface="Arial" charset="0"/>
              </a:defRPr>
            </a:lvl5pPr>
            <a:lvl6pPr marL="16875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447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019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9113" defTabSz="2952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714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  <a:endParaRPr lang="en-US" altLang="en-US" sz="37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izmir ile ilgili gÃ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5143" y="16131311"/>
            <a:ext cx="6059219" cy="378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560983" y="12757635"/>
            <a:ext cx="10610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Times New Roman, 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60136"/>
              </p:ext>
            </p:extLst>
          </p:nvPr>
        </p:nvGraphicFramePr>
        <p:xfrm>
          <a:off x="12994785" y="13880826"/>
          <a:ext cx="8879934" cy="1751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9978"/>
                <a:gridCol w="2959978"/>
                <a:gridCol w="2959978"/>
              </a:tblGrid>
              <a:tr h="437804">
                <a:tc>
                  <a:txBody>
                    <a:bodyPr/>
                    <a:lstStyle/>
                    <a:p>
                      <a:pPr algn="ctr"/>
                      <a:r>
                        <a:rPr lang="tr-TR" sz="2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tr-TR" sz="2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tr-TR" sz="2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tr-TR" sz="2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37804">
                <a:tc>
                  <a:txBody>
                    <a:bodyPr/>
                    <a:lstStyle/>
                    <a:p>
                      <a:pPr algn="ctr"/>
                      <a:endParaRPr lang="tr-TR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804">
                <a:tc>
                  <a:txBody>
                    <a:bodyPr/>
                    <a:lstStyle/>
                    <a:p>
                      <a:pPr algn="ctr"/>
                      <a:endParaRPr lang="tr-TR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804">
                <a:tc>
                  <a:txBody>
                    <a:bodyPr/>
                    <a:lstStyle/>
                    <a:p>
                      <a:pPr algn="ctr"/>
                      <a:endParaRPr lang="tr-TR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568" marR="41568" marT="20784" marB="207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Metin kutusu 29"/>
          <p:cNvSpPr txBox="1"/>
          <p:nvPr/>
        </p:nvSpPr>
        <p:spPr>
          <a:xfrm>
            <a:off x="560983" y="23395737"/>
            <a:ext cx="106100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P, Times New Roman, 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12182703" y="28560945"/>
            <a:ext cx="1041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P, Times New Roman, 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12182703" y="21956344"/>
            <a:ext cx="105040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P, Times New Roman, 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12994785" y="13285846"/>
            <a:ext cx="103981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XYZ…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2182703" y="7258207"/>
            <a:ext cx="105040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P, Times New Roman, 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5582" y="35100399"/>
            <a:ext cx="7267952" cy="7782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3230534"/>
            <a:r>
              <a:rPr lang="en-US" sz="4457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2017-2018 Graduation Project</a:t>
            </a:r>
            <a:endParaRPr lang="en-US" sz="4457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103</Words>
  <Application>Microsoft Office PowerPoint</Application>
  <PresentationFormat>Özel</PresentationFormat>
  <Paragraphs>30</Paragraphs>
  <Slides>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Symbol</vt:lpstr>
      <vt:lpstr>Times New Roman</vt:lpstr>
      <vt:lpstr>Default Design</vt:lpstr>
      <vt:lpstr>CorelDRAW</vt:lpstr>
      <vt:lpstr>PowerPoint Sunusu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Samet ÇIKLAÇANDIR</cp:lastModifiedBy>
  <cp:revision>43</cp:revision>
  <dcterms:created xsi:type="dcterms:W3CDTF">2008-12-04T00:20:37Z</dcterms:created>
  <dcterms:modified xsi:type="dcterms:W3CDTF">2018-05-23T06:54:44Z</dcterms:modified>
</cp:coreProperties>
</file>